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8" r:id="rId6"/>
    <p:sldId id="283" r:id="rId7"/>
    <p:sldId id="282" r:id="rId8"/>
    <p:sldId id="259" r:id="rId9"/>
    <p:sldId id="288" r:id="rId10"/>
    <p:sldId id="270" r:id="rId11"/>
    <p:sldId id="260" r:id="rId12"/>
    <p:sldId id="269" r:id="rId13"/>
    <p:sldId id="272" r:id="rId14"/>
    <p:sldId id="261" r:id="rId15"/>
    <p:sldId id="273" r:id="rId16"/>
    <p:sldId id="268" r:id="rId17"/>
    <p:sldId id="262" r:id="rId18"/>
    <p:sldId id="267" r:id="rId19"/>
    <p:sldId id="274" r:id="rId20"/>
    <p:sldId id="263" r:id="rId21"/>
    <p:sldId id="266" r:id="rId22"/>
    <p:sldId id="275" r:id="rId23"/>
    <p:sldId id="264" r:id="rId24"/>
    <p:sldId id="265" r:id="rId25"/>
    <p:sldId id="276" r:id="rId26"/>
    <p:sldId id="280" r:id="rId27"/>
    <p:sldId id="277" r:id="rId28"/>
    <p:sldId id="286" r:id="rId29"/>
    <p:sldId id="284" r:id="rId30"/>
    <p:sldId id="279" r:id="rId31"/>
    <p:sldId id="281" r:id="rId32"/>
    <p:sldId id="285" r:id="rId33"/>
    <p:sldId id="287" r:id="rId34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9B5B42BD-8D3B-4B09-9029-8C63687D5D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E2EC764-34EA-4620-8CF9-F605D96BC3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BDA4D0B-D289-44C5-ACD1-1D74B1774596}" type="datetime1">
              <a:rPr lang="pt-PT" smtClean="0"/>
              <a:t>11/06/2025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C1FA7CC-A0A2-4292-AA1A-FFA1D3AC96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6C9D8F1-C311-48E0-A5EA-6AC70E14D0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827EC1-36E0-417D-8141-8D14DF1BDFD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58522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9EF8C-F73B-419C-893B-8D7151F15D37}" type="datetime1">
              <a:rPr lang="pt-PT" smtClean="0"/>
              <a:pPr/>
              <a:t>11/06/2025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5BAF473-2665-42A7-89E3-C7BA7EB58D12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935489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5BAF473-2665-42A7-89E3-C7BA7EB58D12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339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noProof="0" smtClean="0"/>
              <a:t>27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18127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465970"/>
            <a:ext cx="5739882" cy="2387600"/>
          </a:xfrm>
        </p:spPr>
        <p:txBody>
          <a:bodyPr rtlCol="0" anchor="b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5159827"/>
            <a:ext cx="5739882" cy="783773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95037"/>
            <a:ext cx="4573200" cy="1325563"/>
          </a:xfrm>
        </p:spPr>
        <p:txBody>
          <a:bodyPr rtlCol="0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21635" y="2039382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4" name="Marcador de Posição do Texto 8">
            <a:extLst>
              <a:ext uri="{FF2B5EF4-FFF2-40B4-BE49-F238E27FC236}">
                <a16:creationId xmlns:a16="http://schemas.microsoft.com/office/drawing/2014/main" id="{16CC17AD-6E52-42E9-989B-FB086C64DF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021635" y="2408260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D36B0D72-6C95-4E3A-A679-D94CB154306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043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7" name="Marcador de Posição do Texto 8">
            <a:extLst>
              <a:ext uri="{FF2B5EF4-FFF2-40B4-BE49-F238E27FC236}">
                <a16:creationId xmlns:a16="http://schemas.microsoft.com/office/drawing/2014/main" id="{7E6E1537-8CF9-4C86-8E25-29BFFDAFDDD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43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8" name="Marcador de Posição do Texto 8">
            <a:extLst>
              <a:ext uri="{FF2B5EF4-FFF2-40B4-BE49-F238E27FC236}">
                <a16:creationId xmlns:a16="http://schemas.microsoft.com/office/drawing/2014/main" id="{755E9ED2-721A-416D-AFA6-B57E6B8D8C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757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0DE1C87C-07E3-42FC-9B43-81D789BF794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757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0" name="Marcador de Posição do Texto 8">
            <a:extLst>
              <a:ext uri="{FF2B5EF4-FFF2-40B4-BE49-F238E27FC236}">
                <a16:creationId xmlns:a16="http://schemas.microsoft.com/office/drawing/2014/main" id="{8556C5D2-9D30-44C4-95EA-DA672356995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1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5" name="Marcador de Posição do Texto 8">
            <a:extLst>
              <a:ext uri="{FF2B5EF4-FFF2-40B4-BE49-F238E27FC236}">
                <a16:creationId xmlns:a16="http://schemas.microsoft.com/office/drawing/2014/main" id="{BB8DD76A-44FE-4266-9CE3-FC74ACF61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1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6" name="Marcador de Posição do Texto 8">
            <a:extLst>
              <a:ext uri="{FF2B5EF4-FFF2-40B4-BE49-F238E27FC236}">
                <a16:creationId xmlns:a16="http://schemas.microsoft.com/office/drawing/2014/main" id="{BB7FB830-D9B0-43D8-B279-D8A3831911C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15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7" name="Marcador de Posição do Texto 8">
            <a:extLst>
              <a:ext uri="{FF2B5EF4-FFF2-40B4-BE49-F238E27FC236}">
                <a16:creationId xmlns:a16="http://schemas.microsoft.com/office/drawing/2014/main" id="{DA699CE9-2DCD-4D59-B359-D7D3511A215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15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8" name="Marcador de Posição do Texto 8">
            <a:extLst>
              <a:ext uri="{FF2B5EF4-FFF2-40B4-BE49-F238E27FC236}">
                <a16:creationId xmlns:a16="http://schemas.microsoft.com/office/drawing/2014/main" id="{5B0C1AF9-7ECA-4F02-B71D-97228D05B03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29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9" name="Marcador de Posição do Texto 8">
            <a:extLst>
              <a:ext uri="{FF2B5EF4-FFF2-40B4-BE49-F238E27FC236}">
                <a16:creationId xmlns:a16="http://schemas.microsoft.com/office/drawing/2014/main" id="{FE515F87-B08B-4273-9427-B4477D68E3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329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02353FBD-19BF-45E4-A6F5-4217CDAAA52E}"/>
              </a:ext>
            </a:extLst>
          </p:cNvPr>
          <p:cNvCxnSpPr/>
          <p:nvPr userDrawn="1"/>
        </p:nvCxnSpPr>
        <p:spPr>
          <a:xfrm>
            <a:off x="1513114" y="3875317"/>
            <a:ext cx="911134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Marcador de Posição da Data 4">
            <a:extLst>
              <a:ext uri="{FF2B5EF4-FFF2-40B4-BE49-F238E27FC236}">
                <a16:creationId xmlns:a16="http://schemas.microsoft.com/office/drawing/2014/main" id="{BA4BCF05-CDFF-42C0-A406-D762B747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42" name="Marcador de Posição do Rodapé 5">
            <a:extLst>
              <a:ext uri="{FF2B5EF4-FFF2-40B4-BE49-F238E27FC236}">
                <a16:creationId xmlns:a16="http://schemas.microsoft.com/office/drawing/2014/main" id="{FE043986-6365-4919-A13C-B1086DCF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43" name="Marcador de Posição do Número do Diapositivo 6">
            <a:extLst>
              <a:ext uri="{FF2B5EF4-FFF2-40B4-BE49-F238E27FC236}">
                <a16:creationId xmlns:a16="http://schemas.microsoft.com/office/drawing/2014/main" id="{4FD22B22-DA9C-4B3F-A67F-D0729127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  <p:cxnSp>
        <p:nvCxnSpPr>
          <p:cNvPr id="47" name="Conexão Reta 46">
            <a:extLst>
              <a:ext uri="{FF2B5EF4-FFF2-40B4-BE49-F238E27FC236}">
                <a16:creationId xmlns:a16="http://schemas.microsoft.com/office/drawing/2014/main" id="{AFAB3CE1-D027-49AE-8023-7D6E330C7E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852057"/>
            <a:ext cx="0" cy="1643743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6B59BE6F-06DF-4031-A366-9BF6A53377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1592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xão Reta 53">
            <a:extLst>
              <a:ext uri="{FF2B5EF4-FFF2-40B4-BE49-F238E27FC236}">
                <a16:creationId xmlns:a16="http://schemas.microsoft.com/office/drawing/2014/main" id="{588442AB-AF81-4C81-B0CE-584EE410EB9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14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xão Reta 55">
            <a:extLst>
              <a:ext uri="{FF2B5EF4-FFF2-40B4-BE49-F238E27FC236}">
                <a16:creationId xmlns:a16="http://schemas.microsoft.com/office/drawing/2014/main" id="{35F27884-729D-4CA6-A08A-92EBC733CCB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15938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A1F7E5A1-BEA5-447F-BED5-E18F7A1D9A37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1011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8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 à direit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0" y="2376805"/>
            <a:ext cx="501396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4150042"/>
            <a:ext cx="5013960" cy="196119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371856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" name="Marcador de Posição da Data 4">
            <a:extLst>
              <a:ext uri="{FF2B5EF4-FFF2-40B4-BE49-F238E27FC236}">
                <a16:creationId xmlns:a16="http://schemas.microsoft.com/office/drawing/2014/main" id="{9ECA7294-D791-453A-AEDA-C7BC2C83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8" name="Marcador de Posição do Rodapé 5">
            <a:extLst>
              <a:ext uri="{FF2B5EF4-FFF2-40B4-BE49-F238E27FC236}">
                <a16:creationId xmlns:a16="http://schemas.microsoft.com/office/drawing/2014/main" id="{E3F008A3-FE03-4B55-99DE-C66C7215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0" name="Marcador de Posição do Número do Diapositivo 6">
            <a:extLst>
              <a:ext uri="{FF2B5EF4-FFF2-40B4-BE49-F238E27FC236}">
                <a16:creationId xmlns:a16="http://schemas.microsoft.com/office/drawing/2014/main" id="{561AA2A7-90C9-48FA-A998-4CB16275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30503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 fechar diapositiv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13571"/>
            <a:ext cx="4419600" cy="1659716"/>
          </a:xfrm>
        </p:spPr>
        <p:txBody>
          <a:bodyPr rtlCol="0" anchor="ctr">
            <a:normAutofit/>
          </a:bodyPr>
          <a:lstStyle>
            <a:lvl1pPr algn="ctr">
              <a:defRPr sz="5400"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pt-PT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02" y="2348318"/>
            <a:ext cx="2743200" cy="165971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2857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2514600" cy="365125"/>
          </a:xfrm>
        </p:spPr>
        <p:txBody>
          <a:bodyPr rtlCol="0"/>
          <a:lstStyle>
            <a:lvl1pPr algn="r"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390968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434EB92-62CF-4273-86A4-59223DABDBB8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9A25F60-1F94-4EB8-AECE-53F9C3EBF6AC}"/>
              </a:ext>
            </a:extLst>
          </p:cNvPr>
          <p:cNvSpPr/>
          <p:nvPr userDrawn="1"/>
        </p:nvSpPr>
        <p:spPr>
          <a:xfrm>
            <a:off x="0" y="6509657"/>
            <a:ext cx="12192000" cy="3483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29000"/>
            <a:ext cx="10515600" cy="3080657"/>
          </a:xfrm>
        </p:spPr>
        <p:txBody>
          <a:bodyPr rtlCol="0" anchor="ctr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equip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" name="Marcador de Posição da Imagem 15">
            <a:extLst>
              <a:ext uri="{FF2B5EF4-FFF2-40B4-BE49-F238E27FC236}">
                <a16:creationId xmlns:a16="http://schemas.microsoft.com/office/drawing/2014/main" id="{A74BA5A7-7918-4C65-BAAB-14B3A1E2B4E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2161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7" name="Marcador de Posição da Imagem 15">
            <a:extLst>
              <a:ext uri="{FF2B5EF4-FFF2-40B4-BE49-F238E27FC236}">
                <a16:creationId xmlns:a16="http://schemas.microsoft.com/office/drawing/2014/main" id="{0C5DF728-AFC5-467F-86BF-45BBD7787257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07938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8" name="Marcador de Posição da Imagem 15">
            <a:extLst>
              <a:ext uri="{FF2B5EF4-FFF2-40B4-BE49-F238E27FC236}">
                <a16:creationId xmlns:a16="http://schemas.microsoft.com/office/drawing/2014/main" id="{BBFE7B80-0990-424B-A099-BFECB5508302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63715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9" name="Marcador de Posição da Imagem 15">
            <a:extLst>
              <a:ext uri="{FF2B5EF4-FFF2-40B4-BE49-F238E27FC236}">
                <a16:creationId xmlns:a16="http://schemas.microsoft.com/office/drawing/2014/main" id="{5B4A0F3D-F23F-4072-9FF5-6CFE888CE1E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19492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11" name="Marcador de Posição do Texto 8">
            <a:extLst>
              <a:ext uri="{FF2B5EF4-FFF2-40B4-BE49-F238E27FC236}">
                <a16:creationId xmlns:a16="http://schemas.microsoft.com/office/drawing/2014/main" id="{14F97182-060B-42D4-9BD6-AADEBB4691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14950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2" name="Marcador de Posição do Texto 8">
            <a:extLst>
              <a:ext uri="{FF2B5EF4-FFF2-40B4-BE49-F238E27FC236}">
                <a16:creationId xmlns:a16="http://schemas.microsoft.com/office/drawing/2014/main" id="{0C32DCEC-D4CF-4F91-ABA7-22726A1E99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14950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04BECAB1-5EBD-4BC7-8F7A-8B4CA80746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64623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7" name="Marcador de Posição do Texto 8">
            <a:extLst>
              <a:ext uri="{FF2B5EF4-FFF2-40B4-BE49-F238E27FC236}">
                <a16:creationId xmlns:a16="http://schemas.microsoft.com/office/drawing/2014/main" id="{8D671F83-5A25-4513-86E5-FFBF3BF3106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64623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F6EE3639-A148-489C-A695-7EA2313AEF3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4296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0" name="Marcador de Posição do Texto 8">
            <a:extLst>
              <a:ext uri="{FF2B5EF4-FFF2-40B4-BE49-F238E27FC236}">
                <a16:creationId xmlns:a16="http://schemas.microsoft.com/office/drawing/2014/main" id="{BB55BB21-9247-450C-9A9D-D2AD9161E10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14296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2" name="Marcador de Posição do Texto 8">
            <a:extLst>
              <a:ext uri="{FF2B5EF4-FFF2-40B4-BE49-F238E27FC236}">
                <a16:creationId xmlns:a16="http://schemas.microsoft.com/office/drawing/2014/main" id="{934A7F7B-4591-45E6-AF17-EC81162B73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63969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3" name="Marcador de Posição do Texto 8">
            <a:extLst>
              <a:ext uri="{FF2B5EF4-FFF2-40B4-BE49-F238E27FC236}">
                <a16:creationId xmlns:a16="http://schemas.microsoft.com/office/drawing/2014/main" id="{730702B6-2129-4FAB-8868-58B59C11FF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863969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4" name="Marcador de Posição da Data 4">
            <a:extLst>
              <a:ext uri="{FF2B5EF4-FFF2-40B4-BE49-F238E27FC236}">
                <a16:creationId xmlns:a16="http://schemas.microsoft.com/office/drawing/2014/main" id="{AD0AC7DB-F500-41DA-8326-3ED61B33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5" name="Marcador de Posição do Rodapé 5">
            <a:extLst>
              <a:ext uri="{FF2B5EF4-FFF2-40B4-BE49-F238E27FC236}">
                <a16:creationId xmlns:a16="http://schemas.microsoft.com/office/drawing/2014/main" id="{798612DF-528A-42D7-8634-25EFF615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6" name="Marcador de Posição do Número do Diapositivo 6">
            <a:extLst>
              <a:ext uri="{FF2B5EF4-FFF2-40B4-BE49-F238E27FC236}">
                <a16:creationId xmlns:a16="http://schemas.microsoft.com/office/drawing/2014/main" id="{1E3817B4-A707-4ACC-9CAC-E32B5E0A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6386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2595562"/>
            <a:ext cx="5684520" cy="318103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38404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0" y="3840480"/>
            <a:ext cx="4175760" cy="208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0" y="5928360"/>
            <a:ext cx="4175760" cy="929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1" name="Marcador de Posição da Data 4">
            <a:extLst>
              <a:ext uri="{FF2B5EF4-FFF2-40B4-BE49-F238E27FC236}">
                <a16:creationId xmlns:a16="http://schemas.microsoft.com/office/drawing/2014/main" id="{2FF674D8-A0B1-4D60-AB18-A733984F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2" name="Marcador de Posição do Rodapé 5">
            <a:extLst>
              <a:ext uri="{FF2B5EF4-FFF2-40B4-BE49-F238E27FC236}">
                <a16:creationId xmlns:a16="http://schemas.microsoft.com/office/drawing/2014/main" id="{7E0AFFFB-7406-40B3-B2D5-18288BEA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3" name="Marcador de Posição do Número do Diapositivo 6">
            <a:extLst>
              <a:ext uri="{FF2B5EF4-FFF2-40B4-BE49-F238E27FC236}">
                <a16:creationId xmlns:a16="http://schemas.microsoft.com/office/drawing/2014/main" id="{0D2AF818-9E4C-485A-8EA3-3BD5917D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dupl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595562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8016240" y="0"/>
            <a:ext cx="240138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10417629" y="0"/>
            <a:ext cx="177437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11800114" y="0"/>
            <a:ext cx="39188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620C3808-5997-40A2-83EF-E2136C52EFE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529818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editar os Estilos de título do modelo global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EAD9A34D-2599-4944-8F4B-6953690367E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3040514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4D123A04-698E-4E6B-BB2C-C4FCA2CFBB9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38200" y="4993888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a Data 4">
            <a:extLst>
              <a:ext uri="{FF2B5EF4-FFF2-40B4-BE49-F238E27FC236}">
                <a16:creationId xmlns:a16="http://schemas.microsoft.com/office/drawing/2014/main" id="{8BC6F0B0-7E88-4658-BED0-B126DDE797A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15" name="Marcador de Posição do Rodapé 5">
            <a:extLst>
              <a:ext uri="{FF2B5EF4-FFF2-40B4-BE49-F238E27FC236}">
                <a16:creationId xmlns:a16="http://schemas.microsoft.com/office/drawing/2014/main" id="{1B454B68-B7BD-4197-BF00-63964D7634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6" name="Marcador de Posição do Número do Diapositivo 6">
            <a:extLst>
              <a:ext uri="{FF2B5EF4-FFF2-40B4-BE49-F238E27FC236}">
                <a16:creationId xmlns:a16="http://schemas.microsoft.com/office/drawing/2014/main" id="{BAA42605-D696-484D-B611-62CB3140EA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556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quatro conteúdo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A3DF3F-0A0C-4018-A9D5-6DE43170F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4742" y="822325"/>
            <a:ext cx="9329058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B2E9ED8E-C27B-434B-BABA-E66DF12C50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24742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A9EBAE4-D52F-453F-8270-8B6E097489BF}"/>
              </a:ext>
            </a:extLst>
          </p:cNvPr>
          <p:cNvSpPr/>
          <p:nvPr userDrawn="1"/>
        </p:nvSpPr>
        <p:spPr>
          <a:xfrm>
            <a:off x="0" y="-1"/>
            <a:ext cx="674914" cy="6857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9FC540D-D53A-486F-96EA-3488254DA8F1}"/>
              </a:ext>
            </a:extLst>
          </p:cNvPr>
          <p:cNvSpPr/>
          <p:nvPr userDrawn="1"/>
        </p:nvSpPr>
        <p:spPr>
          <a:xfrm flipV="1">
            <a:off x="674914" y="0"/>
            <a:ext cx="67491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AA5699F8-E412-4D90-AD9E-5A933F03D67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019111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3C6CD4EE-A2DF-4227-8E8E-061E1811B31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024742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2BD7E863-25A7-4713-A3A0-9A5F432FE00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019111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7" name="Marcador de Posição de Conteúdo 2">
            <a:extLst>
              <a:ext uri="{FF2B5EF4-FFF2-40B4-BE49-F238E27FC236}">
                <a16:creationId xmlns:a16="http://schemas.microsoft.com/office/drawing/2014/main" id="{13EEC52D-9939-4E0F-B26E-6287735877F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024740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8" name="Marcador de Posição de Conteúdo 2">
            <a:extLst>
              <a:ext uri="{FF2B5EF4-FFF2-40B4-BE49-F238E27FC236}">
                <a16:creationId xmlns:a16="http://schemas.microsoft.com/office/drawing/2014/main" id="{3F6A9263-89CC-446B-AA55-FA0F0180A70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019109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73A562DC-F1FD-4766-B507-CC08FBA1EE6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024740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0" name="Marcador de Posição de Conteúdo 2">
            <a:extLst>
              <a:ext uri="{FF2B5EF4-FFF2-40B4-BE49-F238E27FC236}">
                <a16:creationId xmlns:a16="http://schemas.microsoft.com/office/drawing/2014/main" id="{B4A99B91-CC4B-4964-B372-94ED4BB9A77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019109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1" name="Marcador de Posição da Data 4">
            <a:extLst>
              <a:ext uri="{FF2B5EF4-FFF2-40B4-BE49-F238E27FC236}">
                <a16:creationId xmlns:a16="http://schemas.microsoft.com/office/drawing/2014/main" id="{5413A312-123E-4C7A-864E-C120568D6037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024740" y="6356350"/>
            <a:ext cx="1556659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2" name="Marcador de Posição do Rodapé 5">
            <a:extLst>
              <a:ext uri="{FF2B5EF4-FFF2-40B4-BE49-F238E27FC236}">
                <a16:creationId xmlns:a16="http://schemas.microsoft.com/office/drawing/2014/main" id="{F3306EE3-B07E-48BA-A4EE-EAFE9A458C3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356350"/>
            <a:ext cx="5268686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3" name="Marcador de Posição do Número do Diapositivo 6">
            <a:extLst>
              <a:ext uri="{FF2B5EF4-FFF2-40B4-BE49-F238E27FC236}">
                <a16:creationId xmlns:a16="http://schemas.microsoft.com/office/drawing/2014/main" id="{6A049DF0-5C6A-4542-841D-C03F623048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9764486" y="6356350"/>
            <a:ext cx="1589314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8215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à esquer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BF9015-BE24-42C7-B20B-596FE57DE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3480" y="3864426"/>
            <a:ext cx="5684520" cy="737734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título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37368391-D103-4780-88AC-9746C03596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73480" y="4879291"/>
            <a:ext cx="5684520" cy="13255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A0B4B24-EFFA-49CE-88D9-B8E2ECE1720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94AD39F-C2DD-4F6A-8AB9-EA5E0024EB1C}"/>
              </a:ext>
            </a:extLst>
          </p:cNvPr>
          <p:cNvSpPr/>
          <p:nvPr userDrawn="1"/>
        </p:nvSpPr>
        <p:spPr>
          <a:xfrm flipV="1">
            <a:off x="8016240" y="0"/>
            <a:ext cx="41757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4" name="Marcador de Posição da Data 4">
            <a:extLst>
              <a:ext uri="{FF2B5EF4-FFF2-40B4-BE49-F238E27FC236}">
                <a16:creationId xmlns:a16="http://schemas.microsoft.com/office/drawing/2014/main" id="{38ABA718-1AEF-413D-964E-FA9CA8ED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EE83AD3-B30F-42CE-99A0-D50CDB9C951F}"/>
              </a:ext>
            </a:extLst>
          </p:cNvPr>
          <p:cNvSpPr/>
          <p:nvPr userDrawn="1"/>
        </p:nvSpPr>
        <p:spPr>
          <a:xfrm>
            <a:off x="8011886" y="3429000"/>
            <a:ext cx="4180114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Marcador de Posição do Rodapé 5">
            <a:extLst>
              <a:ext uri="{FF2B5EF4-FFF2-40B4-BE49-F238E27FC236}">
                <a16:creationId xmlns:a16="http://schemas.microsoft.com/office/drawing/2014/main" id="{BCCB3A69-6840-43C8-94EB-C3EF41D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6" name="Marcador de Posição do Número do Diapositivo 6">
            <a:extLst>
              <a:ext uri="{FF2B5EF4-FFF2-40B4-BE49-F238E27FC236}">
                <a16:creationId xmlns:a16="http://schemas.microsoft.com/office/drawing/2014/main" id="{B374594B-C272-477C-B1DB-A1E214CE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94643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o central com limite superio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B217CA4-9423-45D5-AD1D-2415B600F1DD}"/>
              </a:ext>
            </a:extLst>
          </p:cNvPr>
          <p:cNvSpPr/>
          <p:nvPr userDrawn="1"/>
        </p:nvSpPr>
        <p:spPr>
          <a:xfrm>
            <a:off x="0" y="0"/>
            <a:ext cx="12192000" cy="1081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F525B7F-8292-4AE6-B9B3-F6C0621F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3E86D52-9DFB-4D69-BF39-2C163B39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0B91A39-D816-4317-AA23-55510F9D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98160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o central: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7B514D1-FFF2-4784-BC98-5C209566EB25}"/>
              </a:ext>
            </a:extLst>
          </p:cNvPr>
          <p:cNvSpPr/>
          <p:nvPr userDrawn="1"/>
        </p:nvSpPr>
        <p:spPr>
          <a:xfrm>
            <a:off x="0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F775047-FCCD-48A9-AE4B-E4619B3FA069}"/>
              </a:ext>
            </a:extLst>
          </p:cNvPr>
          <p:cNvSpPr/>
          <p:nvPr userDrawn="1"/>
        </p:nvSpPr>
        <p:spPr>
          <a:xfrm>
            <a:off x="10276114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Marcador de Posição da Data 4">
            <a:extLst>
              <a:ext uri="{FF2B5EF4-FFF2-40B4-BE49-F238E27FC236}">
                <a16:creationId xmlns:a16="http://schemas.microsoft.com/office/drawing/2014/main" id="{E57E5351-59BE-4BC8-83D8-BABF2317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9" name="Marcador de Posição do Rodapé 5">
            <a:extLst>
              <a:ext uri="{FF2B5EF4-FFF2-40B4-BE49-F238E27FC236}">
                <a16:creationId xmlns:a16="http://schemas.microsoft.com/office/drawing/2014/main" id="{7F2C600D-D61A-47D7-88A2-66D269DC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0" name="Marcador de Posição do Número do Diapositivo 6">
            <a:extLst>
              <a:ext uri="{FF2B5EF4-FFF2-40B4-BE49-F238E27FC236}">
                <a16:creationId xmlns:a16="http://schemas.microsoft.com/office/drawing/2014/main" id="{E257B2EA-F7F2-4B84-A989-76BF9D0F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5552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tro conteúdo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0"/>
            <a:ext cx="12192000" cy="198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6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1</a:t>
            </a:r>
          </a:p>
        </p:txBody>
      </p:sp>
      <p:sp>
        <p:nvSpPr>
          <p:cNvPr id="11" name="Marcador de Posição do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208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2</a:t>
            </a:r>
          </a:p>
        </p:txBody>
      </p:sp>
      <p:sp>
        <p:nvSpPr>
          <p:cNvPr id="13" name="Marcador de Posição do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60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3</a:t>
            </a:r>
          </a:p>
        </p:txBody>
      </p:sp>
      <p:sp>
        <p:nvSpPr>
          <p:cNvPr id="15" name="Marcador de Posição do Texto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112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4</a:t>
            </a:r>
          </a:p>
        </p:txBody>
      </p:sp>
      <p:sp>
        <p:nvSpPr>
          <p:cNvPr id="21" name="Marcador de Posição de Imagem Online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1090200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2" name="Marcador de Posição de Imagem Online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3935025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3" name="Marcador de Posição de Imagem Online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779850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4" name="Marcador de Posição de Imagem Online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625612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5" name="Marcador de Posição da Data 4">
            <a:extLst>
              <a:ext uri="{FF2B5EF4-FFF2-40B4-BE49-F238E27FC236}">
                <a16:creationId xmlns:a16="http://schemas.microsoft.com/office/drawing/2014/main" id="{8B2D064B-EC57-4EA9-96ED-918E61BF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6" name="Marcador de Posição do Rodapé 5">
            <a:extLst>
              <a:ext uri="{FF2B5EF4-FFF2-40B4-BE49-F238E27FC236}">
                <a16:creationId xmlns:a16="http://schemas.microsoft.com/office/drawing/2014/main" id="{B2A70FF9-0C32-4443-A788-56E40DD7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7" name="Marcador de Posição do Número do Diapositivo 6">
            <a:extLst>
              <a:ext uri="{FF2B5EF4-FFF2-40B4-BE49-F238E27FC236}">
                <a16:creationId xmlns:a16="http://schemas.microsoft.com/office/drawing/2014/main" id="{D51176E4-E898-4497-ACF7-72CFF75F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71523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quatro imagen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BCCBC51-CB80-441C-9628-70A3BFA8C31A}"/>
              </a:ext>
            </a:extLst>
          </p:cNvPr>
          <p:cNvSpPr/>
          <p:nvPr userDrawn="1"/>
        </p:nvSpPr>
        <p:spPr>
          <a:xfrm>
            <a:off x="0" y="3429000"/>
            <a:ext cx="48768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1"/>
            <a:ext cx="48768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3200400" cy="2621139"/>
          </a:xfrm>
        </p:spPr>
        <p:txBody>
          <a:bodyPr rtlCol="0" anchor="b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7336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1</a:t>
            </a:r>
          </a:p>
        </p:txBody>
      </p:sp>
      <p:sp>
        <p:nvSpPr>
          <p:cNvPr id="11" name="Marcador de Posição do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451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2</a:t>
            </a:r>
          </a:p>
        </p:txBody>
      </p:sp>
      <p:sp>
        <p:nvSpPr>
          <p:cNvPr id="13" name="Marcador de Posição do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741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3</a:t>
            </a:r>
          </a:p>
        </p:txBody>
      </p:sp>
      <p:sp>
        <p:nvSpPr>
          <p:cNvPr id="15" name="Marcador de Posição do Texto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193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4</a:t>
            </a:r>
          </a:p>
        </p:txBody>
      </p:sp>
      <p:sp>
        <p:nvSpPr>
          <p:cNvPr id="21" name="Marcador de Posição de Imagem Online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6387961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2" name="Marcador de Posição de Imagem Online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9238736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3" name="Marcador de Posição de Imagem Online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387961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4" name="Marcador de Posição de Imagem Online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233723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8A1CBAE-F2E5-4866-A865-C55E6257349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8200" y="4112198"/>
            <a:ext cx="3200400" cy="1395974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DA996B3F-2EC7-495F-920F-B21C55D9428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07336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1</a:t>
            </a:r>
          </a:p>
        </p:txBody>
      </p:sp>
      <p:sp>
        <p:nvSpPr>
          <p:cNvPr id="17" name="Marcador de Posição do Texto 8">
            <a:extLst>
              <a:ext uri="{FF2B5EF4-FFF2-40B4-BE49-F238E27FC236}">
                <a16:creationId xmlns:a16="http://schemas.microsoft.com/office/drawing/2014/main" id="{8F06E2A5-B7ED-4E1B-9B77-DFF175FA25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2451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2</a:t>
            </a:r>
          </a:p>
        </p:txBody>
      </p:sp>
      <p:sp>
        <p:nvSpPr>
          <p:cNvPr id="18" name="Marcador de Posição do Texto 8">
            <a:extLst>
              <a:ext uri="{FF2B5EF4-FFF2-40B4-BE49-F238E27FC236}">
                <a16:creationId xmlns:a16="http://schemas.microsoft.com/office/drawing/2014/main" id="{D12A97F1-04F3-48EA-99B9-030059505D9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741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3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8884A8E9-B6DB-4ADD-A85B-593F618E457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193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4</a:t>
            </a:r>
          </a:p>
        </p:txBody>
      </p:sp>
      <p:sp>
        <p:nvSpPr>
          <p:cNvPr id="28" name="Marcador de Posição do Texto 4">
            <a:extLst>
              <a:ext uri="{FF2B5EF4-FFF2-40B4-BE49-F238E27FC236}">
                <a16:creationId xmlns:a16="http://schemas.microsoft.com/office/drawing/2014/main" id="{19E1EA5F-9EF0-45C3-94DD-6DF64F4DFA1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8201" y="5511642"/>
            <a:ext cx="3200400" cy="844707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a Data 4">
            <a:extLst>
              <a:ext uri="{FF2B5EF4-FFF2-40B4-BE49-F238E27FC236}">
                <a16:creationId xmlns:a16="http://schemas.microsoft.com/office/drawing/2014/main" id="{5EBE65FE-7980-4861-93F3-178D1931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31" name="Marcador de Posição do Rodapé 5">
            <a:extLst>
              <a:ext uri="{FF2B5EF4-FFF2-40B4-BE49-F238E27FC236}">
                <a16:creationId xmlns:a16="http://schemas.microsoft.com/office/drawing/2014/main" id="{5941D839-A1FC-4620-8485-F69D66D5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32" name="Marcador de Posição do Número do Diapositivo 6">
            <a:extLst>
              <a:ext uri="{FF2B5EF4-FFF2-40B4-BE49-F238E27FC236}">
                <a16:creationId xmlns:a16="http://schemas.microsoft.com/office/drawing/2014/main" id="{B3B8613F-19BE-4CDB-BC4C-C321B4B8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85573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7" r:id="rId3"/>
    <p:sldLayoutId id="2147483674" r:id="rId4"/>
    <p:sldLayoutId id="2147483671" r:id="rId5"/>
    <p:sldLayoutId id="2147483666" r:id="rId6"/>
    <p:sldLayoutId id="2147483669" r:id="rId7"/>
    <p:sldLayoutId id="2147483661" r:id="rId8"/>
    <p:sldLayoutId id="2147483676" r:id="rId9"/>
    <p:sldLayoutId id="2147483670" r:id="rId10"/>
    <p:sldLayoutId id="2147483667" r:id="rId11"/>
    <p:sldLayoutId id="2147483673" r:id="rId12"/>
    <p:sldLayoutId id="2147483651" r:id="rId13"/>
    <p:sldLayoutId id="2147483672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465970"/>
            <a:ext cx="5739882" cy="2387600"/>
          </a:xfrm>
        </p:spPr>
        <p:txBody>
          <a:bodyPr rtlCol="0"/>
          <a:lstStyle/>
          <a:p>
            <a:pPr rtl="0"/>
            <a:r>
              <a:rPr lang="pt-PT" dirty="0"/>
              <a:t>Apresentação de desenvolvimento do projeto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59827"/>
            <a:ext cx="5739882" cy="783773"/>
          </a:xfrm>
        </p:spPr>
        <p:txBody>
          <a:bodyPr rtlCol="0"/>
          <a:lstStyle/>
          <a:p>
            <a:pPr rtl="0"/>
            <a:r>
              <a:rPr lang="pt-PT" dirty="0"/>
              <a:t>Sofia Rodrigues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82592-AE30-A049-9E5C-8AAD57F90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CD660-1A7E-31C5-4DF6-8CA8D4775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>
            <a:normAutofit/>
          </a:bodyPr>
          <a:lstStyle/>
          <a:p>
            <a:r>
              <a:rPr lang="pt-PT" dirty="0"/>
              <a:t>Variabilidade NO2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05E35-6DF7-329F-9F32-9937C69C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10</a:t>
            </a:fld>
            <a:endParaRPr lang="pt-PT" noProof="0"/>
          </a:p>
        </p:txBody>
      </p:sp>
      <p:pic>
        <p:nvPicPr>
          <p:cNvPr id="5" name="Picture 4" descr="A graph of a chart&#10;&#10;AI-generated content may be incorrect.">
            <a:extLst>
              <a:ext uri="{FF2B5EF4-FFF2-40B4-BE49-F238E27FC236}">
                <a16:creationId xmlns:a16="http://schemas.microsoft.com/office/drawing/2014/main" id="{D3B525C7-2740-3D88-E2AA-49028E15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1404"/>
            <a:ext cx="5806439" cy="2881244"/>
          </a:xfrm>
          <a:prstGeom prst="rect">
            <a:avLst/>
          </a:prstGeom>
        </p:spPr>
      </p:pic>
      <p:pic>
        <p:nvPicPr>
          <p:cNvPr id="8" name="Picture 7" descr="A graph of a number of boxes&#10;&#10;AI-generated content may be incorrect.">
            <a:extLst>
              <a:ext uri="{FF2B5EF4-FFF2-40B4-BE49-F238E27FC236}">
                <a16:creationId xmlns:a16="http://schemas.microsoft.com/office/drawing/2014/main" id="{ED86B000-25EB-4E46-0E5C-B3E98A7E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6755"/>
            <a:ext cx="5806440" cy="2881245"/>
          </a:xfrm>
          <a:prstGeom prst="rect">
            <a:avLst/>
          </a:prstGeom>
        </p:spPr>
      </p:pic>
      <p:pic>
        <p:nvPicPr>
          <p:cNvPr id="11" name="Picture 10" descr="A graph of a number of boxes&#10;&#10;AI-generated content may be incorrect.">
            <a:extLst>
              <a:ext uri="{FF2B5EF4-FFF2-40B4-BE49-F238E27FC236}">
                <a16:creationId xmlns:a16="http://schemas.microsoft.com/office/drawing/2014/main" id="{EF666455-FAEF-41B4-421E-F4A4845F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61" y="1081404"/>
            <a:ext cx="5806439" cy="2881244"/>
          </a:xfrm>
          <a:prstGeom prst="rect">
            <a:avLst/>
          </a:prstGeom>
        </p:spPr>
      </p:pic>
      <p:pic>
        <p:nvPicPr>
          <p:cNvPr id="13" name="Picture 12" descr="A graph of blue squares&#10;&#10;AI-generated content may be incorrect.">
            <a:extLst>
              <a:ext uri="{FF2B5EF4-FFF2-40B4-BE49-F238E27FC236}">
                <a16:creationId xmlns:a16="http://schemas.microsoft.com/office/drawing/2014/main" id="{BBD01823-6042-13C5-17C9-FC7BDE7BF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676" y="3976754"/>
            <a:ext cx="5811324" cy="288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1CA13-20B2-E4C8-0D0C-800766284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825B-47A0-31B8-D396-C1FF9762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E4E72-7537-299C-8983-D187F218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11</a:t>
            </a:fld>
            <a:endParaRPr lang="pt-PT" noProof="0"/>
          </a:p>
        </p:txBody>
      </p:sp>
      <p:pic>
        <p:nvPicPr>
          <p:cNvPr id="4" name="Picture 3" descr="A graph of a person with a number of numbers&#10;&#10;AI-generated content may be incorrect.">
            <a:extLst>
              <a:ext uri="{FF2B5EF4-FFF2-40B4-BE49-F238E27FC236}">
                <a16:creationId xmlns:a16="http://schemas.microsoft.com/office/drawing/2014/main" id="{70D88D50-48A4-24C0-831F-4E09DD42F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16" y="1362192"/>
            <a:ext cx="10259568" cy="50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50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D6644-5173-AA48-8EDB-A43B31361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BA5AB-FD83-233F-658B-68D5B21C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10AA7-05E6-2F22-E7A5-1DD250E9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12</a:t>
            </a:fld>
            <a:endParaRPr lang="pt-PT" noProof="0"/>
          </a:p>
        </p:txBody>
      </p:sp>
      <p:pic>
        <p:nvPicPr>
          <p:cNvPr id="12" name="Picture 1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F1CD8DB-AFF1-0E40-0E1B-21C22685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07" y="0"/>
            <a:ext cx="9677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6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66AFD-33E4-C82B-AA23-044F2DBEB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D3F26-1877-27A6-96EE-BE8BFC357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2F19F-96EB-6997-7613-118D2418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13</a:t>
            </a:fld>
            <a:endParaRPr lang="pt-PT" noProof="0"/>
          </a:p>
        </p:txBody>
      </p:sp>
      <p:pic>
        <p:nvPicPr>
          <p:cNvPr id="5" name="Picture 4" descr="A graph of green boxes&#10;&#10;AI-generated content may be incorrect.">
            <a:extLst>
              <a:ext uri="{FF2B5EF4-FFF2-40B4-BE49-F238E27FC236}">
                <a16:creationId xmlns:a16="http://schemas.microsoft.com/office/drawing/2014/main" id="{B24C899E-2C45-314C-9451-CCFDBD523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405"/>
            <a:ext cx="5762942" cy="2859660"/>
          </a:xfrm>
          <a:prstGeom prst="rect">
            <a:avLst/>
          </a:prstGeom>
        </p:spPr>
      </p:pic>
      <p:pic>
        <p:nvPicPr>
          <p:cNvPr id="9" name="Picture 8" descr="A graph of a chart&#10;&#10;AI-generated content may be incorrect.">
            <a:extLst>
              <a:ext uri="{FF2B5EF4-FFF2-40B4-BE49-F238E27FC236}">
                <a16:creationId xmlns:a16="http://schemas.microsoft.com/office/drawing/2014/main" id="{104CFD1C-71B5-E2BB-515D-1FAFA0393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8340"/>
            <a:ext cx="5762942" cy="2859660"/>
          </a:xfrm>
          <a:prstGeom prst="rect">
            <a:avLst/>
          </a:prstGeom>
        </p:spPr>
      </p:pic>
      <p:pic>
        <p:nvPicPr>
          <p:cNvPr id="12" name="Picture 11" descr="A graph of a number of boxes&#10;&#10;AI-generated content may be incorrect.">
            <a:extLst>
              <a:ext uri="{FF2B5EF4-FFF2-40B4-BE49-F238E27FC236}">
                <a16:creationId xmlns:a16="http://schemas.microsoft.com/office/drawing/2014/main" id="{84DA9D7C-C068-B8E1-8456-2392DC891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056" y="1081404"/>
            <a:ext cx="5762944" cy="2859661"/>
          </a:xfrm>
          <a:prstGeom prst="rect">
            <a:avLst/>
          </a:prstGeom>
        </p:spPr>
      </p:pic>
      <p:pic>
        <p:nvPicPr>
          <p:cNvPr id="14" name="Picture 13" descr="A graph of a number of blue boxes&#10;&#10;AI-generated content may be incorrect.">
            <a:extLst>
              <a:ext uri="{FF2B5EF4-FFF2-40B4-BE49-F238E27FC236}">
                <a16:creationId xmlns:a16="http://schemas.microsoft.com/office/drawing/2014/main" id="{9C04F492-0021-42FE-57BE-FC07C5CC9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056" y="3998339"/>
            <a:ext cx="5762944" cy="285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22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6758F98-7D49-4D56-CFB8-6EF8C0D96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2C7B5-8F3F-875F-2D4E-BB47CDCE9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O3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0F518-5F22-F8D0-C647-AB09CB4F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14</a:t>
            </a:fld>
            <a:endParaRPr lang="pt-PT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AAE7A-20CF-8111-60C9-34AB0ECF9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740" y="2857500"/>
            <a:ext cx="5684520" cy="2347596"/>
          </a:xfrm>
        </p:spPr>
        <p:txBody>
          <a:bodyPr>
            <a:normAutofit/>
          </a:bodyPr>
          <a:lstStyle/>
          <a:p>
            <a:r>
              <a:rPr lang="pt-PT" sz="2800" dirty="0"/>
              <a:t>Ainda não foi feito porque, pela WHO, os valores estabelecidos são de 8 em 8 horas ou </a:t>
            </a:r>
            <a:r>
              <a:rPr lang="pt-PT" sz="2800" dirty="0" err="1"/>
              <a:t>peak</a:t>
            </a:r>
            <a:r>
              <a:rPr lang="pt-PT" sz="2800" dirty="0"/>
              <a:t> </a:t>
            </a:r>
            <a:r>
              <a:rPr lang="pt-PT" sz="2800" dirty="0" err="1"/>
              <a:t>season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250676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FA742A-DE9B-F882-68E2-7B6D64D1A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A83A5-E824-4441-638F-840F99B1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O3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8500F-CA38-FFC1-11A9-CA188FAD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15</a:t>
            </a:fld>
            <a:endParaRPr lang="pt-PT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8D334-B677-641C-AF4A-15D1D9FC6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740" y="2857500"/>
            <a:ext cx="5684520" cy="2347596"/>
          </a:xfrm>
        </p:spPr>
        <p:txBody>
          <a:bodyPr>
            <a:normAutofit/>
          </a:bodyPr>
          <a:lstStyle/>
          <a:p>
            <a:r>
              <a:rPr lang="pt-PT" sz="2800" dirty="0"/>
              <a:t>Ainda não foi feito porque, pela WHO, os valores estabelecidos são de 8 em 8 horas ou </a:t>
            </a:r>
            <a:r>
              <a:rPr lang="pt-PT" sz="2800" dirty="0" err="1"/>
              <a:t>peak</a:t>
            </a:r>
            <a:r>
              <a:rPr lang="pt-PT" sz="2800" dirty="0"/>
              <a:t> </a:t>
            </a:r>
            <a:r>
              <a:rPr lang="pt-PT" sz="2800" dirty="0" err="1"/>
              <a:t>season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786770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142888-D75C-1ED7-CCEB-4396E08F4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91A3-E3E1-98C5-15B9-B7113A108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O3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DE61C-19FF-5D02-C03B-9D67ED5A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16</a:t>
            </a:fld>
            <a:endParaRPr lang="pt-PT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55CD89-CEF4-BC1E-7321-0A165C22B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740" y="2857500"/>
            <a:ext cx="5684520" cy="2347596"/>
          </a:xfrm>
        </p:spPr>
        <p:txBody>
          <a:bodyPr>
            <a:normAutofit/>
          </a:bodyPr>
          <a:lstStyle/>
          <a:p>
            <a:r>
              <a:rPr lang="pt-PT" sz="2800" dirty="0"/>
              <a:t>Ainda não foi feito porque, pela WHO, os valores estabelecidos são de 8 em 8 horas ou </a:t>
            </a:r>
            <a:r>
              <a:rPr lang="pt-PT" sz="2800" dirty="0" err="1"/>
              <a:t>peak</a:t>
            </a:r>
            <a:r>
              <a:rPr lang="pt-PT" sz="2800" dirty="0"/>
              <a:t> </a:t>
            </a:r>
            <a:r>
              <a:rPr lang="pt-PT" sz="2800" dirty="0" err="1"/>
              <a:t>season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344251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43482-65F8-45AA-862A-64953F4AA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D360E-E6FE-4A97-8CFC-3764444F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PM2.5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2C5A9-AB6A-C528-520E-D5905CE2C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17</a:t>
            </a:fld>
            <a:endParaRPr lang="pt-PT" noProof="0"/>
          </a:p>
        </p:txBody>
      </p:sp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0E93F877-2A6D-2EFA-DC01-2F020EEC7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52" y="1387515"/>
            <a:ext cx="10497312" cy="52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50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4849D-73B6-8B38-69F1-25AACDE33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B69E-9533-E843-91C8-B29A9EC97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PM2.5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54993-3542-839C-046B-F131C1BE2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18</a:t>
            </a:fld>
            <a:endParaRPr lang="pt-PT" noProof="0"/>
          </a:p>
        </p:txBody>
      </p:sp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F96C824-E15A-7C64-26A4-3AAA27D2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07" y="0"/>
            <a:ext cx="9677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93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35462-C0BD-656E-FEB3-6920887A2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85C-995F-EEBD-B78D-D75E42BD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PM2.5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0709E-8222-FBC2-4322-6508FFEC8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19</a:t>
            </a:fld>
            <a:endParaRPr lang="pt-PT" noProof="0"/>
          </a:p>
        </p:txBody>
      </p:sp>
      <p:pic>
        <p:nvPicPr>
          <p:cNvPr id="5" name="Picture 4" descr="A graph of green squares&#10;&#10;AI-generated content may be incorrect.">
            <a:extLst>
              <a:ext uri="{FF2B5EF4-FFF2-40B4-BE49-F238E27FC236}">
                <a16:creationId xmlns:a16="http://schemas.microsoft.com/office/drawing/2014/main" id="{56ABEFAF-1283-3C23-9C79-21E277716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405"/>
            <a:ext cx="5751576" cy="2854020"/>
          </a:xfrm>
          <a:prstGeom prst="rect">
            <a:avLst/>
          </a:prstGeom>
        </p:spPr>
      </p:pic>
      <p:pic>
        <p:nvPicPr>
          <p:cNvPr id="8" name="Picture 7" descr="A graph of a number of boxes&#10;&#10;AI-generated content may be incorrect.">
            <a:extLst>
              <a:ext uri="{FF2B5EF4-FFF2-40B4-BE49-F238E27FC236}">
                <a16:creationId xmlns:a16="http://schemas.microsoft.com/office/drawing/2014/main" id="{F9844203-F395-452D-4EB9-DE091C3F7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3980"/>
            <a:ext cx="5751576" cy="2854020"/>
          </a:xfrm>
          <a:prstGeom prst="rect">
            <a:avLst/>
          </a:prstGeom>
        </p:spPr>
      </p:pic>
      <p:pic>
        <p:nvPicPr>
          <p:cNvPr id="11" name="Picture 10" descr="A graph of a number of red boxes&#10;&#10;AI-generated content may be incorrect.">
            <a:extLst>
              <a:ext uri="{FF2B5EF4-FFF2-40B4-BE49-F238E27FC236}">
                <a16:creationId xmlns:a16="http://schemas.microsoft.com/office/drawing/2014/main" id="{35C7C8DD-8373-E205-385B-9AE00BADC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424" y="1078995"/>
            <a:ext cx="5751576" cy="2854020"/>
          </a:xfrm>
          <a:prstGeom prst="rect">
            <a:avLst/>
          </a:prstGeom>
        </p:spPr>
      </p:pic>
      <p:pic>
        <p:nvPicPr>
          <p:cNvPr id="13" name="Picture 12" descr="A graph of a graph&#10;&#10;AI-generated content may be incorrect.">
            <a:extLst>
              <a:ext uri="{FF2B5EF4-FFF2-40B4-BE49-F238E27FC236}">
                <a16:creationId xmlns:a16="http://schemas.microsoft.com/office/drawing/2014/main" id="{37FE4655-D533-8F8E-4F3B-FCA954F6F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424" y="4003980"/>
            <a:ext cx="5751576" cy="28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49549-6C72-D3A5-F3F3-912D412B7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 err="1"/>
              <a:t>Raw</a:t>
            </a:r>
            <a:r>
              <a:rPr lang="pt-PT" dirty="0"/>
              <a:t>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F4D07-9CE8-1D13-1652-9C759AE44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</a:t>
            </a:fld>
            <a:endParaRPr lang="pt-PT" noProof="0"/>
          </a:p>
        </p:txBody>
      </p:sp>
      <p:pic>
        <p:nvPicPr>
          <p:cNvPr id="7" name="Content Placeholder 6" descr="A map of europe with green and orange spots&#10;&#10;AI-generated content may be incorrect.">
            <a:extLst>
              <a:ext uri="{FF2B5EF4-FFF2-40B4-BE49-F238E27FC236}">
                <a16:creationId xmlns:a16="http://schemas.microsoft.com/office/drawing/2014/main" id="{D85194EA-C6F6-01D9-31A7-0A33014B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79" y="1737359"/>
            <a:ext cx="5705224" cy="4146391"/>
          </a:xfrm>
        </p:spPr>
      </p:pic>
      <p:pic>
        <p:nvPicPr>
          <p:cNvPr id="9" name="Picture 8" descr="A map of europe with orange and white spots&#10;&#10;AI-generated content may be incorrect.">
            <a:extLst>
              <a:ext uri="{FF2B5EF4-FFF2-40B4-BE49-F238E27FC236}">
                <a16:creationId xmlns:a16="http://schemas.microsoft.com/office/drawing/2014/main" id="{0BCAD5F6-B98B-6E83-DF67-50305C577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797" y="1737358"/>
            <a:ext cx="5705224" cy="414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3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B346C-469F-4742-8070-C08D32E84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4109E-C0AE-D28C-B39F-B42EB830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PM10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FAB98-696B-B082-4BEA-96C91507C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20</a:t>
            </a:fld>
            <a:endParaRPr lang="pt-PT" noProof="0"/>
          </a:p>
        </p:txBody>
      </p:sp>
      <p:pic>
        <p:nvPicPr>
          <p:cNvPr id="7" name="Picture 6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69CF2849-C02C-886F-FBD1-BD6D607A4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12" y="1300781"/>
            <a:ext cx="10552176" cy="523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78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EE46A-4430-14B1-D5EF-F38B4B588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A386-6F73-532E-5583-CD4E71F3F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PM10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2E3EE-8CEE-248F-274C-73254389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21</a:t>
            </a:fld>
            <a:endParaRPr lang="pt-PT" noProof="0"/>
          </a:p>
        </p:txBody>
      </p:sp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EE896D6-6281-0BCB-9A0B-4F3A40811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07" y="0"/>
            <a:ext cx="9677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50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378B0-96A0-2461-424D-E735559A5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E730-BA75-1B02-28C8-4012472DF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PM10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71D09-8CC4-49E9-798A-767D0CDE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22</a:t>
            </a:fld>
            <a:endParaRPr lang="pt-PT" noProof="0"/>
          </a:p>
        </p:txBody>
      </p:sp>
      <p:pic>
        <p:nvPicPr>
          <p:cNvPr id="8" name="Content Placeholder 7" descr="A graph of green boxes&#10;&#10;AI-generated content may be incorrect.">
            <a:extLst>
              <a:ext uri="{FF2B5EF4-FFF2-40B4-BE49-F238E27FC236}">
                <a16:creationId xmlns:a16="http://schemas.microsoft.com/office/drawing/2014/main" id="{2BB9F904-671C-0BF2-A2CE-730E875C2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81404"/>
            <a:ext cx="5800345" cy="2878220"/>
          </a:xfrm>
        </p:spPr>
      </p:pic>
      <p:pic>
        <p:nvPicPr>
          <p:cNvPr id="11" name="Picture 10" descr="A graph with a number of squares&#10;&#10;AI-generated content may be incorrect.">
            <a:extLst>
              <a:ext uri="{FF2B5EF4-FFF2-40B4-BE49-F238E27FC236}">
                <a16:creationId xmlns:a16="http://schemas.microsoft.com/office/drawing/2014/main" id="{6E802B5B-EF55-D1E9-5478-48E224913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9780"/>
            <a:ext cx="5800344" cy="2878220"/>
          </a:xfrm>
          <a:prstGeom prst="rect">
            <a:avLst/>
          </a:prstGeom>
        </p:spPr>
      </p:pic>
      <p:pic>
        <p:nvPicPr>
          <p:cNvPr id="14" name="Picture 13" descr="A graph of a graph with blue squares&#10;&#10;AI-generated content may be incorrect.">
            <a:extLst>
              <a:ext uri="{FF2B5EF4-FFF2-40B4-BE49-F238E27FC236}">
                <a16:creationId xmlns:a16="http://schemas.microsoft.com/office/drawing/2014/main" id="{9177022D-6C91-5FB1-7C8C-EE6B99F8C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656" y="3979780"/>
            <a:ext cx="5800344" cy="2878220"/>
          </a:xfrm>
          <a:prstGeom prst="rect">
            <a:avLst/>
          </a:prstGeom>
        </p:spPr>
      </p:pic>
      <p:pic>
        <p:nvPicPr>
          <p:cNvPr id="16" name="Picture 15" descr="A graph of a graph&#10;&#10;AI-generated content may be incorrect.">
            <a:extLst>
              <a:ext uri="{FF2B5EF4-FFF2-40B4-BE49-F238E27FC236}">
                <a16:creationId xmlns:a16="http://schemas.microsoft.com/office/drawing/2014/main" id="{394E2369-8BB3-755C-0AA6-6D654DF76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654" y="1081405"/>
            <a:ext cx="5800345" cy="28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2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2B87715-78EF-1B31-E63A-DBE6CAE29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AD94D-268F-DEF2-2E85-D4B6CA1FB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Excedentes Poluentes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05378-D874-7830-E34A-91E4DF3E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23</a:t>
            </a:fld>
            <a:endParaRPr lang="pt-PT" noProof="0"/>
          </a:p>
        </p:txBody>
      </p:sp>
      <p:pic>
        <p:nvPicPr>
          <p:cNvPr id="9" name="Content Placeholder 8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D768C6F-2E23-492A-5AFE-90D5DFDEA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04" y="1862196"/>
            <a:ext cx="7489662" cy="371336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92FD02-DF57-9440-5139-683CD3108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759" y="2761481"/>
            <a:ext cx="3982006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73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130E7-9DDC-081D-BB54-A55952770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CB2FC-B2B1-A2E8-15BD-D486FD1E7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91" y="232777"/>
            <a:ext cx="7703018" cy="821815"/>
          </a:xfrm>
        </p:spPr>
        <p:txBody>
          <a:bodyPr>
            <a:normAutofit/>
          </a:bodyPr>
          <a:lstStyle/>
          <a:p>
            <a:r>
              <a:rPr lang="pt-PT" dirty="0" err="1"/>
              <a:t>Transformation</a:t>
            </a:r>
            <a:r>
              <a:rPr lang="pt-PT" dirty="0"/>
              <a:t> </a:t>
            </a:r>
            <a:r>
              <a:rPr lang="pt-PT" dirty="0" err="1"/>
              <a:t>Point</a:t>
            </a:r>
            <a:r>
              <a:rPr lang="pt-PT" dirty="0"/>
              <a:t> to </a:t>
            </a:r>
            <a:r>
              <a:rPr lang="pt-PT" dirty="0" err="1"/>
              <a:t>Grid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EB405-D936-F068-CF07-FFAA9B9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24</a:t>
            </a:fld>
            <a:endParaRPr lang="pt-PT" noProof="0"/>
          </a:p>
        </p:txBody>
      </p:sp>
      <p:pic>
        <p:nvPicPr>
          <p:cNvPr id="4" name="Picture 3" descr="A map of europe with red and white lines&#10;&#10;AI-generated content may be incorrect.">
            <a:extLst>
              <a:ext uri="{FF2B5EF4-FFF2-40B4-BE49-F238E27FC236}">
                <a16:creationId xmlns:a16="http://schemas.microsoft.com/office/drawing/2014/main" id="{7FE5A9F3-D398-F7E6-081A-501D1330A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65" y="1287006"/>
            <a:ext cx="6681470" cy="533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9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5FBF4-FAEB-E73B-50D3-9733584DF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B5A1-2B2C-046E-CAD1-0221DE94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FRP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0E3B7-CA38-515E-0818-8CF874C96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25</a:t>
            </a:fld>
            <a:endParaRPr lang="pt-PT" noProof="0"/>
          </a:p>
        </p:txBody>
      </p:sp>
      <p:pic>
        <p:nvPicPr>
          <p:cNvPr id="4" name="Picture 3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BBF9209C-5AB7-8402-F008-A812DCFE5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" y="1336377"/>
            <a:ext cx="10472928" cy="52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49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44108-31A0-F991-5BA6-18F0F4162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53051-4D53-69B9-34A4-02FD3E320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26</a:t>
            </a:fld>
            <a:endParaRPr lang="pt-PT" noProof="0"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4147025-147C-E017-9B8D-B5D3D783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482" y="0"/>
            <a:ext cx="5819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87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151B5-873F-DCF8-F06F-5F32D252B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FCBA-19FB-E4C5-F95C-724FB4F2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FRP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B6CE7-D750-664B-25D1-C04BAE57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27</a:t>
            </a:fld>
            <a:endParaRPr lang="pt-PT" noProof="0"/>
          </a:p>
        </p:txBody>
      </p:sp>
      <p:pic>
        <p:nvPicPr>
          <p:cNvPr id="5" name="Picture 4" descr="A graph of a number of months&#10;&#10;AI-generated content may be incorrect.">
            <a:extLst>
              <a:ext uri="{FF2B5EF4-FFF2-40B4-BE49-F238E27FC236}">
                <a16:creationId xmlns:a16="http://schemas.microsoft.com/office/drawing/2014/main" id="{36C604B1-1849-3460-A268-608EC1DE2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1" y="1081404"/>
            <a:ext cx="4846319" cy="2891130"/>
          </a:xfrm>
          <a:prstGeom prst="rect">
            <a:avLst/>
          </a:prstGeom>
        </p:spPr>
      </p:pic>
      <p:pic>
        <p:nvPicPr>
          <p:cNvPr id="8" name="Picture 7" descr="A graph of a number of months&#10;&#10;AI-generated content may be incorrect.">
            <a:extLst>
              <a:ext uri="{FF2B5EF4-FFF2-40B4-BE49-F238E27FC236}">
                <a16:creationId xmlns:a16="http://schemas.microsoft.com/office/drawing/2014/main" id="{2BB3952A-D3FD-CD44-8EC3-38CD7C5D1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52" y="3966868"/>
            <a:ext cx="4846319" cy="2891131"/>
          </a:xfrm>
          <a:prstGeom prst="rect">
            <a:avLst/>
          </a:prstGeom>
        </p:spPr>
      </p:pic>
      <p:pic>
        <p:nvPicPr>
          <p:cNvPr id="11" name="Picture 10" descr="A graph of a number of months&#10;&#10;AI-generated content may be incorrect.">
            <a:extLst>
              <a:ext uri="{FF2B5EF4-FFF2-40B4-BE49-F238E27FC236}">
                <a16:creationId xmlns:a16="http://schemas.microsoft.com/office/drawing/2014/main" id="{B9A2AC2C-53FF-D655-AAB5-3D10A8C0F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871" y="1081403"/>
            <a:ext cx="4846320" cy="2891132"/>
          </a:xfrm>
          <a:prstGeom prst="rect">
            <a:avLst/>
          </a:prstGeom>
        </p:spPr>
      </p:pic>
      <p:pic>
        <p:nvPicPr>
          <p:cNvPr id="14" name="Picture 13" descr="A graph with a number of months&#10;&#10;AI-generated content may be incorrect.">
            <a:extLst>
              <a:ext uri="{FF2B5EF4-FFF2-40B4-BE49-F238E27FC236}">
                <a16:creationId xmlns:a16="http://schemas.microsoft.com/office/drawing/2014/main" id="{EC143AC4-CF13-51F8-41C2-07EAA8F49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5871" y="3966867"/>
            <a:ext cx="4846320" cy="28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85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4C80C1-A61E-6F83-5AC4-2225BA14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FAE2F-845B-7339-B65E-4E14353C7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Fire</a:t>
            </a:r>
            <a:r>
              <a:rPr lang="pt-PT" dirty="0"/>
              <a:t> </a:t>
            </a:r>
            <a:r>
              <a:rPr lang="pt-PT" dirty="0" err="1"/>
              <a:t>Days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No </a:t>
            </a:r>
            <a:r>
              <a:rPr lang="pt-PT" dirty="0" err="1"/>
              <a:t>Fire</a:t>
            </a:r>
            <a:r>
              <a:rPr lang="pt-PT" dirty="0"/>
              <a:t> </a:t>
            </a:r>
            <a:r>
              <a:rPr lang="pt-PT" dirty="0" err="1"/>
              <a:t>Days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27B88-65F1-0FAF-0631-B2816FDDD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28</a:t>
            </a:fld>
            <a:endParaRPr lang="pt-PT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E61EE-C5C8-1ADF-A2F4-65DB3CF58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276" y="2880560"/>
            <a:ext cx="3743847" cy="1676634"/>
          </a:xfrm>
          <a:prstGeom prst="rect">
            <a:avLst/>
          </a:prstGeom>
        </p:spPr>
      </p:pic>
      <p:pic>
        <p:nvPicPr>
          <p:cNvPr id="9" name="Picture 8" descr="A graph of a number of fire and no fire days by region&#10;&#10;AI-generated content may be incorrect.">
            <a:extLst>
              <a:ext uri="{FF2B5EF4-FFF2-40B4-BE49-F238E27FC236}">
                <a16:creationId xmlns:a16="http://schemas.microsoft.com/office/drawing/2014/main" id="{7A3FFAC6-1F8D-525A-6E36-00BCAB38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70" y="1467836"/>
            <a:ext cx="7546710" cy="450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15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AD421-4BFC-A996-8238-C9FF71E4A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64F3C-1855-910D-0601-C42F0D2C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/>
              <a:t>Hotspots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074B3-B155-EE53-7F4A-C00D8C2B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29</a:t>
            </a:fld>
            <a:endParaRPr lang="pt-PT" noProof="0"/>
          </a:p>
        </p:txBody>
      </p:sp>
      <p:pic>
        <p:nvPicPr>
          <p:cNvPr id="5" name="Picture 4" descr="A graph of a number of green bars&#10;&#10;AI-generated content may be incorrect.">
            <a:extLst>
              <a:ext uri="{FF2B5EF4-FFF2-40B4-BE49-F238E27FC236}">
                <a16:creationId xmlns:a16="http://schemas.microsoft.com/office/drawing/2014/main" id="{7573E97C-518C-A56A-56B0-50040038D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88" y="1081404"/>
            <a:ext cx="4855464" cy="2896586"/>
          </a:xfrm>
          <a:prstGeom prst="rect">
            <a:avLst/>
          </a:prstGeom>
        </p:spPr>
      </p:pic>
      <p:pic>
        <p:nvPicPr>
          <p:cNvPr id="9" name="Picture 8" descr="A graph of orange bars&#10;&#10;AI-generated content may be incorrect.">
            <a:extLst>
              <a:ext uri="{FF2B5EF4-FFF2-40B4-BE49-F238E27FC236}">
                <a16:creationId xmlns:a16="http://schemas.microsoft.com/office/drawing/2014/main" id="{83C756EF-B3AE-19E1-22F0-D5FB3FF79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88" y="3961414"/>
            <a:ext cx="4855464" cy="2896586"/>
          </a:xfrm>
          <a:prstGeom prst="rect">
            <a:avLst/>
          </a:prstGeom>
        </p:spPr>
      </p:pic>
      <p:pic>
        <p:nvPicPr>
          <p:cNvPr id="12" name="Picture 11" descr="A graph of a number of red bars&#10;&#10;AI-generated content may be incorrect.">
            <a:extLst>
              <a:ext uri="{FF2B5EF4-FFF2-40B4-BE49-F238E27FC236}">
                <a16:creationId xmlns:a16="http://schemas.microsoft.com/office/drawing/2014/main" id="{4E291AC5-C616-CD22-0E0E-3EAEA9D29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288" y="1081405"/>
            <a:ext cx="4855463" cy="2896586"/>
          </a:xfrm>
          <a:prstGeom prst="rect">
            <a:avLst/>
          </a:prstGeom>
        </p:spPr>
      </p:pic>
      <p:pic>
        <p:nvPicPr>
          <p:cNvPr id="15" name="Picture 14" descr="A graph of a number of hotspots&#10;&#10;AI-generated content may be incorrect.">
            <a:extLst>
              <a:ext uri="{FF2B5EF4-FFF2-40B4-BE49-F238E27FC236}">
                <a16:creationId xmlns:a16="http://schemas.microsoft.com/office/drawing/2014/main" id="{A089F400-042A-1C54-118D-1ACB33719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285" y="3961413"/>
            <a:ext cx="4855465" cy="289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97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251EF-0584-2538-6DA8-F5586895A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5DF7A-8EE4-41FC-8F76-ED1A63BF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 err="1"/>
              <a:t>Study</a:t>
            </a:r>
            <a:r>
              <a:rPr lang="pt-PT" dirty="0"/>
              <a:t> </a:t>
            </a:r>
            <a:r>
              <a:rPr lang="pt-PT" dirty="0" err="1"/>
              <a:t>Area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656F-5695-4424-BDF7-A3F9053B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</a:t>
            </a:fld>
            <a:endParaRPr lang="pt-PT" noProof="0"/>
          </a:p>
        </p:txBody>
      </p:sp>
      <p:pic>
        <p:nvPicPr>
          <p:cNvPr id="8" name="Content Placeholder 7" descr="A map of europe with different countries/regions&#10;&#10;AI-generated content may be incorrect.">
            <a:extLst>
              <a:ext uri="{FF2B5EF4-FFF2-40B4-BE49-F238E27FC236}">
                <a16:creationId xmlns:a16="http://schemas.microsoft.com/office/drawing/2014/main" id="{DE22A430-0B44-D0F1-8F03-75A9762C4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145" y="1343295"/>
            <a:ext cx="7477710" cy="5255116"/>
          </a:xfrm>
        </p:spPr>
      </p:pic>
    </p:spTree>
    <p:extLst>
      <p:ext uri="{BB962C8B-B14F-4D97-AF65-F5344CB8AC3E}">
        <p14:creationId xmlns:p14="http://schemas.microsoft.com/office/powerpoint/2010/main" val="4070214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2F46F-3E40-A950-3C8F-3F8BDB5F3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15BDB-3152-DE0F-671F-49933185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/>
              <a:t>Total FRP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E8657-835B-A57C-1123-C619B3FF4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30</a:t>
            </a:fld>
            <a:endParaRPr lang="pt-PT" noProof="0"/>
          </a:p>
        </p:txBody>
      </p:sp>
      <p:pic>
        <p:nvPicPr>
          <p:cNvPr id="4" name="Picture 3" descr="A graph of green bars&#10;&#10;AI-generated content may be incorrect.">
            <a:extLst>
              <a:ext uri="{FF2B5EF4-FFF2-40B4-BE49-F238E27FC236}">
                <a16:creationId xmlns:a16="http://schemas.microsoft.com/office/drawing/2014/main" id="{DBAD2635-CB7A-82A9-75DD-03BF5C9E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1081404"/>
            <a:ext cx="4831080" cy="2882040"/>
          </a:xfrm>
          <a:prstGeom prst="rect">
            <a:avLst/>
          </a:prstGeom>
        </p:spPr>
      </p:pic>
      <p:pic>
        <p:nvPicPr>
          <p:cNvPr id="8" name="Picture 7" descr="A graph of orange bars&#10;&#10;AI-generated content may be incorrect.">
            <a:extLst>
              <a:ext uri="{FF2B5EF4-FFF2-40B4-BE49-F238E27FC236}">
                <a16:creationId xmlns:a16="http://schemas.microsoft.com/office/drawing/2014/main" id="{CA47F366-0844-96C5-C893-D8B231246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" y="3975961"/>
            <a:ext cx="4831080" cy="2882040"/>
          </a:xfrm>
          <a:prstGeom prst="rect">
            <a:avLst/>
          </a:prstGeom>
        </p:spPr>
      </p:pic>
      <p:pic>
        <p:nvPicPr>
          <p:cNvPr id="11" name="Picture 10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D55FA546-B204-4437-D6E5-80F5E2034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12" y="1081404"/>
            <a:ext cx="4831080" cy="2882040"/>
          </a:xfrm>
          <a:prstGeom prst="rect">
            <a:avLst/>
          </a:prstGeom>
        </p:spPr>
      </p:pic>
      <p:pic>
        <p:nvPicPr>
          <p:cNvPr id="14" name="Picture 13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79D58656-52A9-8212-4021-AD8EA0C67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112" y="3975961"/>
            <a:ext cx="4831080" cy="28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5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CA538-8444-D9E8-6F29-0E97F953B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4A457-A71A-D06F-64C4-99AF41B35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 err="1"/>
              <a:t>Masks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A514D-7611-2850-44A3-D37A0E40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4</a:t>
            </a:fld>
            <a:endParaRPr lang="pt-PT" noProof="0"/>
          </a:p>
        </p:txBody>
      </p:sp>
      <p:pic>
        <p:nvPicPr>
          <p:cNvPr id="7" name="Content Placeholder 6" descr="A map of the world&#10;&#10;AI-generated content may be incorrect.">
            <a:extLst>
              <a:ext uri="{FF2B5EF4-FFF2-40B4-BE49-F238E27FC236}">
                <a16:creationId xmlns:a16="http://schemas.microsoft.com/office/drawing/2014/main" id="{8B805E21-2E75-355F-4D07-9E1583CEA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47" y="1837944"/>
            <a:ext cx="5892712" cy="4106291"/>
          </a:xfrm>
        </p:spPr>
      </p:pic>
      <p:pic>
        <p:nvPicPr>
          <p:cNvPr id="4" name="Picture 3" descr="A map of europe with different colored countries/regions&#10;&#10;AI-generated content may be incorrect.">
            <a:extLst>
              <a:ext uri="{FF2B5EF4-FFF2-40B4-BE49-F238E27FC236}">
                <a16:creationId xmlns:a16="http://schemas.microsoft.com/office/drawing/2014/main" id="{38F51337-4E9B-D6A5-122A-C1DD349A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933" y="1833063"/>
            <a:ext cx="5937559" cy="4106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1DE636-2599-7235-724D-1257C5379D3E}"/>
              </a:ext>
            </a:extLst>
          </p:cNvPr>
          <p:cNvSpPr txBox="1"/>
          <p:nvPr/>
        </p:nvSpPr>
        <p:spPr>
          <a:xfrm>
            <a:off x="2715768" y="1289304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ANTES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F90F6-8E39-6703-FF6C-F9EDFC217970}"/>
              </a:ext>
            </a:extLst>
          </p:cNvPr>
          <p:cNvSpPr txBox="1"/>
          <p:nvPr/>
        </p:nvSpPr>
        <p:spPr>
          <a:xfrm>
            <a:off x="8738616" y="1289304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DEPOIS</a:t>
            </a:r>
          </a:p>
        </p:txBody>
      </p:sp>
    </p:spTree>
    <p:extLst>
      <p:ext uri="{BB962C8B-B14F-4D97-AF65-F5344CB8AC3E}">
        <p14:creationId xmlns:p14="http://schemas.microsoft.com/office/powerpoint/2010/main" val="41226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14C41-2FBE-4948-C085-0E3A5F7C8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DC08C-AF91-B64F-CA5B-38F5FDBA3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4C94B-CA54-D8E6-942F-4E1537E63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5</a:t>
            </a:fld>
            <a:endParaRPr lang="pt-PT" noProof="0"/>
          </a:p>
        </p:txBody>
      </p:sp>
      <p:pic>
        <p:nvPicPr>
          <p:cNvPr id="5" name="Picture 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9D975A76-B4E0-2CFD-E559-9625B01C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108" y="1315334"/>
            <a:ext cx="10147783" cy="504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5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944CA-F786-A717-AF4E-BE0971938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CDF6-3ED6-D9F3-090D-2D9DFAA3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AFA00-1D5B-8B9F-7C24-C93E05235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6</a:t>
            </a:fld>
            <a:endParaRPr lang="pt-PT" noProof="0"/>
          </a:p>
        </p:txBody>
      </p: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AAE482B5-859F-C6CD-CC67-039DFF35C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88" y="0"/>
            <a:ext cx="9670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15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3D1F3-68FC-A517-395E-8BA85385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3F69A-C0B7-198A-A6C5-B251FD76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69EE2-6D8E-4476-ACDB-3FA96B8BE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7</a:t>
            </a:fld>
            <a:endParaRPr lang="pt-PT" noProof="0"/>
          </a:p>
        </p:txBody>
      </p:sp>
      <p:pic>
        <p:nvPicPr>
          <p:cNvPr id="5" name="Picture 4" descr="A graph of green boxes&#10;&#10;AI-generated content may be incorrect.">
            <a:extLst>
              <a:ext uri="{FF2B5EF4-FFF2-40B4-BE49-F238E27FC236}">
                <a16:creationId xmlns:a16="http://schemas.microsoft.com/office/drawing/2014/main" id="{B847DF7B-27D3-C46A-AD47-9D08FC56A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1405"/>
            <a:ext cx="5762626" cy="2857100"/>
          </a:xfrm>
          <a:prstGeom prst="rect">
            <a:avLst/>
          </a:prstGeom>
        </p:spPr>
      </p:pic>
      <p:pic>
        <p:nvPicPr>
          <p:cNvPr id="8" name="Picture 7" descr="A graph of a chart&#10;&#10;AI-generated content may be incorrect.">
            <a:extLst>
              <a:ext uri="{FF2B5EF4-FFF2-40B4-BE49-F238E27FC236}">
                <a16:creationId xmlns:a16="http://schemas.microsoft.com/office/drawing/2014/main" id="{F49556FB-6C03-91E1-589A-CA1FF8BDF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0900"/>
            <a:ext cx="5762625" cy="2857100"/>
          </a:xfrm>
          <a:prstGeom prst="rect">
            <a:avLst/>
          </a:prstGeom>
        </p:spPr>
      </p:pic>
      <p:pic>
        <p:nvPicPr>
          <p:cNvPr id="10" name="Picture 9" descr="A graph of a graph&#10;&#10;AI-generated content may be incorrect.">
            <a:extLst>
              <a:ext uri="{FF2B5EF4-FFF2-40B4-BE49-F238E27FC236}">
                <a16:creationId xmlns:a16="http://schemas.microsoft.com/office/drawing/2014/main" id="{B7D5EE4A-B98F-1630-3D5A-6F511222F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1" y="1081405"/>
            <a:ext cx="5762627" cy="2859504"/>
          </a:xfrm>
          <a:prstGeom prst="rect">
            <a:avLst/>
          </a:prstGeom>
        </p:spPr>
      </p:pic>
      <p:pic>
        <p:nvPicPr>
          <p:cNvPr id="12" name="Picture 11" descr="A graph of a number of blue boxes&#10;&#10;AI-generated content may be incorrect.">
            <a:extLst>
              <a:ext uri="{FF2B5EF4-FFF2-40B4-BE49-F238E27FC236}">
                <a16:creationId xmlns:a16="http://schemas.microsoft.com/office/drawing/2014/main" id="{D225F80B-1219-3E9E-1141-A9F739776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70" y="4000899"/>
            <a:ext cx="5762627" cy="28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53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05B58-AA82-046C-658A-5FA0443FD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64068-638D-B35D-035A-5A8B333A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NO2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7C39D-B26F-67C2-88EC-72D92081E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8</a:t>
            </a:fld>
            <a:endParaRPr lang="pt-PT" noProof="0"/>
          </a:p>
        </p:txBody>
      </p: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5CBBFE03-D959-5AC5-4D49-CA278A532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1361492"/>
            <a:ext cx="10429875" cy="517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3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90BBF-A11B-D7D7-1339-353BEE56E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296D-1810-3245-4A24-F2C4F64F6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>
            <a:normAutofit/>
          </a:bodyPr>
          <a:lstStyle/>
          <a:p>
            <a:r>
              <a:rPr lang="pt-PT" dirty="0"/>
              <a:t>Variabilidade NO2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A96BA-67E1-200E-B0D0-F2DCCFF3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9</a:t>
            </a:fld>
            <a:endParaRPr lang="pt-PT" noProof="0"/>
          </a:p>
        </p:txBody>
      </p:sp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1EB2F01-9A09-45BA-0042-E12517B40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07" y="0"/>
            <a:ext cx="9677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48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A25D"/>
      </a:accent1>
      <a:accent2>
        <a:srgbClr val="A0DADE"/>
      </a:accent2>
      <a:accent3>
        <a:srgbClr val="CCB5E5"/>
      </a:accent3>
      <a:accent4>
        <a:srgbClr val="29285D"/>
      </a:accent4>
      <a:accent5>
        <a:srgbClr val="EDF1F2"/>
      </a:accent5>
      <a:accent6>
        <a:srgbClr val="70AD47"/>
      </a:accent6>
      <a:hlink>
        <a:srgbClr val="A0DADE"/>
      </a:hlink>
      <a:folHlink>
        <a:srgbClr val="954F72"/>
      </a:folHlink>
    </a:clrScheme>
    <a:fontScheme name="Custom 62">
      <a:majorFont>
        <a:latin typeface="Skeena"/>
        <a:ea typeface=""/>
        <a:cs typeface=""/>
      </a:majorFont>
      <a:minorFont>
        <a:latin typeface="Skee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6271_TF03460514_Win32" id="{82D2ED73-FC48-416C-9223-11C87A53BE82}" vid="{652533D6-F04E-421C-9A54-99F9C35028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618C13B-9D83-4AF4-B64D-33362D5133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ACD96E-49A0-4DA4-A7BB-AC2D887421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4F7154-AFAC-4BE7-8A74-7F4B6FC27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{010D6C65-9368-495F-81FC-712D4748E68E}tf03460514_win32</Template>
  <TotalTime>337</TotalTime>
  <Words>171</Words>
  <Application>Microsoft Office PowerPoint</Application>
  <PresentationFormat>Widescreen</PresentationFormat>
  <Paragraphs>66</Paragraphs>
  <Slides>30</Slides>
  <Notes>2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Skeena</vt:lpstr>
      <vt:lpstr>Times New Roman</vt:lpstr>
      <vt:lpstr>Tema do Office</vt:lpstr>
      <vt:lpstr>Apresentação de desenvolvimento do projeto</vt:lpstr>
      <vt:lpstr>Raw Data</vt:lpstr>
      <vt:lpstr>Study Area</vt:lpstr>
      <vt:lpstr>Masks</vt:lpstr>
      <vt:lpstr>Time Series CO</vt:lpstr>
      <vt:lpstr>Time Series CO</vt:lpstr>
      <vt:lpstr>Variabilidade CO</vt:lpstr>
      <vt:lpstr>Time Series NO2</vt:lpstr>
      <vt:lpstr>Variabilidade NO2</vt:lpstr>
      <vt:lpstr>Variabilidade NO2</vt:lpstr>
      <vt:lpstr>Time Series NO</vt:lpstr>
      <vt:lpstr>Variabilidade NO</vt:lpstr>
      <vt:lpstr>Variabilidade NO</vt:lpstr>
      <vt:lpstr>Time Series O3</vt:lpstr>
      <vt:lpstr>Variabilidade O3</vt:lpstr>
      <vt:lpstr>Variabilidade O3</vt:lpstr>
      <vt:lpstr>Time Series PM2.5</vt:lpstr>
      <vt:lpstr>Variabilidade PM2.5</vt:lpstr>
      <vt:lpstr>Variabilidade PM2.5</vt:lpstr>
      <vt:lpstr>Time Series PM10</vt:lpstr>
      <vt:lpstr>Variabilidade PM10</vt:lpstr>
      <vt:lpstr>Variabilidade PM10</vt:lpstr>
      <vt:lpstr>Excedentes Poluentes</vt:lpstr>
      <vt:lpstr>Transformation Point to Grid</vt:lpstr>
      <vt:lpstr>Time Series FRP</vt:lpstr>
      <vt:lpstr>PowerPoint Presentation</vt:lpstr>
      <vt:lpstr>Variabilidade FRP</vt:lpstr>
      <vt:lpstr>Fire Days and No Fire Days</vt:lpstr>
      <vt:lpstr>Hotspots</vt:lpstr>
      <vt:lpstr>Total FRP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Sofia Margarida Matias Rodrigues</dc:creator>
  <cp:lastModifiedBy>Sofia Margarida Matias Rodrigues</cp:lastModifiedBy>
  <cp:revision>9</cp:revision>
  <dcterms:created xsi:type="dcterms:W3CDTF">2025-05-06T14:09:40Z</dcterms:created>
  <dcterms:modified xsi:type="dcterms:W3CDTF">2025-06-11T11:23:03Z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